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3"/>
  </p:notesMasterIdLst>
  <p:sldIdLst>
    <p:sldId id="266" r:id="rId5"/>
    <p:sldId id="257" r:id="rId6"/>
    <p:sldId id="258" r:id="rId7"/>
    <p:sldId id="269" r:id="rId8"/>
    <p:sldId id="270" r:id="rId9"/>
    <p:sldId id="272" r:id="rId10"/>
    <p:sldId id="271" r:id="rId11"/>
    <p:sldId id="273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450C" panose="020B0506030303020204" charset="0"/>
      <p:regular r:id="rId18"/>
    </p:embeddedFont>
    <p:embeddedFont>
      <p:font typeface="SamsungOne 800C" panose="020B0906030303020204" charset="0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C25B78-B7C9-45D8-BA71-5B0C3F9517C1}" v="936" dt="2022-05-24T07:28:57.5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9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Турик Турокович" userId="4a25afe2d24ecf58" providerId="Windows Live" clId="Web-{A8C25B78-B7C9-45D8-BA71-5B0C3F9517C1}"/>
    <pc:docChg chg="addSld modSld">
      <pc:chgData name="Турик Турокович" userId="4a25afe2d24ecf58" providerId="Windows Live" clId="Web-{A8C25B78-B7C9-45D8-BA71-5B0C3F9517C1}" dt="2022-05-24T07:28:57.534" v="525" actId="1076"/>
      <pc:docMkLst>
        <pc:docMk/>
      </pc:docMkLst>
      <pc:sldChg chg="modSp">
        <pc:chgData name="Турик Турокович" userId="4a25afe2d24ecf58" providerId="Windows Live" clId="Web-{A8C25B78-B7C9-45D8-BA71-5B0C3F9517C1}" dt="2022-05-24T07:26:58.172" v="508" actId="20577"/>
        <pc:sldMkLst>
          <pc:docMk/>
          <pc:sldMk cId="1251726884" sldId="257"/>
        </pc:sldMkLst>
        <pc:spChg chg="mod">
          <ac:chgData name="Турик Турокович" userId="4a25afe2d24ecf58" providerId="Windows Live" clId="Web-{A8C25B78-B7C9-45D8-BA71-5B0C3F9517C1}" dt="2022-05-24T07:26:58.172" v="508" actId="20577"/>
          <ac:spMkLst>
            <pc:docMk/>
            <pc:sldMk cId="1251726884" sldId="257"/>
            <ac:spMk id="5" creationId="{B9035B88-EA81-4BAC-AD5C-7793E98177B7}"/>
          </ac:spMkLst>
        </pc:spChg>
      </pc:sldChg>
      <pc:sldChg chg="modSp">
        <pc:chgData name="Турик Турокович" userId="4a25afe2d24ecf58" providerId="Windows Live" clId="Web-{A8C25B78-B7C9-45D8-BA71-5B0C3F9517C1}" dt="2022-05-24T07:27:00.797" v="509" actId="20577"/>
        <pc:sldMkLst>
          <pc:docMk/>
          <pc:sldMk cId="464086471" sldId="258"/>
        </pc:sldMkLst>
        <pc:spChg chg="mod">
          <ac:chgData name="Турик Турокович" userId="4a25afe2d24ecf58" providerId="Windows Live" clId="Web-{A8C25B78-B7C9-45D8-BA71-5B0C3F9517C1}" dt="2022-05-24T07:19:09.301" v="427" actId="20577"/>
          <ac:spMkLst>
            <pc:docMk/>
            <pc:sldMk cId="464086471" sldId="258"/>
            <ac:spMk id="3" creationId="{00000000-0000-0000-0000-000000000000}"/>
          </ac:spMkLst>
        </pc:spChg>
        <pc:spChg chg="mod">
          <ac:chgData name="Турик Турокович" userId="4a25afe2d24ecf58" providerId="Windows Live" clId="Web-{A8C25B78-B7C9-45D8-BA71-5B0C3F9517C1}" dt="2022-05-24T07:27:00.797" v="509" actId="20577"/>
          <ac:spMkLst>
            <pc:docMk/>
            <pc:sldMk cId="464086471" sldId="258"/>
            <ac:spMk id="13" creationId="{3B63018A-8B15-4DE7-972D-2E49BB7FA25D}"/>
          </ac:spMkLst>
        </pc:spChg>
      </pc:sldChg>
      <pc:sldChg chg="addSp modSp delAnim">
        <pc:chgData name="Турик Турокович" userId="4a25afe2d24ecf58" providerId="Windows Live" clId="Web-{A8C25B78-B7C9-45D8-BA71-5B0C3F9517C1}" dt="2022-05-24T07:28:57.534" v="525" actId="1076"/>
        <pc:sldMkLst>
          <pc:docMk/>
          <pc:sldMk cId="2771012109" sldId="269"/>
        </pc:sldMkLst>
        <pc:spChg chg="mod">
          <ac:chgData name="Турик Турокович" userId="4a25afe2d24ecf58" providerId="Windows Live" clId="Web-{A8C25B78-B7C9-45D8-BA71-5B0C3F9517C1}" dt="2022-05-24T07:27:05.125" v="510" actId="20577"/>
          <ac:spMkLst>
            <pc:docMk/>
            <pc:sldMk cId="2771012109" sldId="269"/>
            <ac:spMk id="3" creationId="{D686B093-F69A-472A-9DE4-71309BCCCA70}"/>
          </ac:spMkLst>
        </pc:spChg>
        <pc:spChg chg="add mod">
          <ac:chgData name="Турик Турокович" userId="4a25afe2d24ecf58" providerId="Windows Live" clId="Web-{A8C25B78-B7C9-45D8-BA71-5B0C3F9517C1}" dt="2022-05-24T07:23:53.886" v="451" actId="20577"/>
          <ac:spMkLst>
            <pc:docMk/>
            <pc:sldMk cId="2771012109" sldId="269"/>
            <ac:spMk id="6" creationId="{83630BFE-D497-3667-DD76-A229429C1396}"/>
          </ac:spMkLst>
        </pc:spChg>
        <pc:spChg chg="mod">
          <ac:chgData name="Турик Турокович" userId="4a25afe2d24ecf58" providerId="Windows Live" clId="Web-{A8C25B78-B7C9-45D8-BA71-5B0C3F9517C1}" dt="2022-05-24T07:28:54.362" v="524" actId="1076"/>
          <ac:spMkLst>
            <pc:docMk/>
            <pc:sldMk cId="2771012109" sldId="269"/>
            <ac:spMk id="11" creationId="{00000000-0000-0000-0000-000000000000}"/>
          </ac:spMkLst>
        </pc:spChg>
        <pc:picChg chg="add mod">
          <ac:chgData name="Турик Турокович" userId="4a25afe2d24ecf58" providerId="Windows Live" clId="Web-{A8C25B78-B7C9-45D8-BA71-5B0C3F9517C1}" dt="2022-05-24T07:23:44.229" v="448" actId="1076"/>
          <ac:picMkLst>
            <pc:docMk/>
            <pc:sldMk cId="2771012109" sldId="269"/>
            <ac:picMk id="4" creationId="{BBE4B631-5491-9FF6-B879-9484F9E03C0C}"/>
          </ac:picMkLst>
        </pc:picChg>
        <pc:picChg chg="mod">
          <ac:chgData name="Турик Турокович" userId="4a25afe2d24ecf58" providerId="Windows Live" clId="Web-{A8C25B78-B7C9-45D8-BA71-5B0C3F9517C1}" dt="2022-05-24T07:05:49.938" v="2" actId="1076"/>
          <ac:picMkLst>
            <pc:docMk/>
            <pc:sldMk cId="2771012109" sldId="269"/>
            <ac:picMk id="5" creationId="{01E851F9-76CE-49D8-93CA-F860085B058D}"/>
          </ac:picMkLst>
        </pc:picChg>
        <pc:picChg chg="mod">
          <ac:chgData name="Турик Турокович" userId="4a25afe2d24ecf58" providerId="Windows Live" clId="Web-{A8C25B78-B7C9-45D8-BA71-5B0C3F9517C1}" dt="2022-05-24T07:28:57.534" v="525" actId="1076"/>
          <ac:picMkLst>
            <pc:docMk/>
            <pc:sldMk cId="2771012109" sldId="269"/>
            <ac:picMk id="1030" creationId="{00000000-0000-0000-0000-000000000000}"/>
          </ac:picMkLst>
        </pc:picChg>
      </pc:sldChg>
      <pc:sldChg chg="addSp delSp modSp">
        <pc:chgData name="Турик Турокович" userId="4a25afe2d24ecf58" providerId="Windows Live" clId="Web-{A8C25B78-B7C9-45D8-BA71-5B0C3F9517C1}" dt="2022-05-24T07:28:25.924" v="523" actId="20577"/>
        <pc:sldMkLst>
          <pc:docMk/>
          <pc:sldMk cId="2132336980" sldId="270"/>
        </pc:sldMkLst>
        <pc:spChg chg="mod">
          <ac:chgData name="Турик Турокович" userId="4a25afe2d24ecf58" providerId="Windows Live" clId="Web-{A8C25B78-B7C9-45D8-BA71-5B0C3F9517C1}" dt="2022-05-24T07:06:30.955" v="11" actId="20577"/>
          <ac:spMkLst>
            <pc:docMk/>
            <pc:sldMk cId="2132336980" sldId="270"/>
            <ac:spMk id="2" creationId="{00000000-0000-0000-0000-000000000000}"/>
          </ac:spMkLst>
        </pc:spChg>
        <pc:spChg chg="del">
          <ac:chgData name="Турик Турокович" userId="4a25afe2d24ecf58" providerId="Windows Live" clId="Web-{A8C25B78-B7C9-45D8-BA71-5B0C3F9517C1}" dt="2022-05-24T07:07:39.082" v="43"/>
          <ac:spMkLst>
            <pc:docMk/>
            <pc:sldMk cId="2132336980" sldId="270"/>
            <ac:spMk id="3" creationId="{00000000-0000-0000-0000-000000000000}"/>
          </ac:spMkLst>
        </pc:spChg>
        <pc:spChg chg="add mod">
          <ac:chgData name="Турик Турокович" userId="4a25afe2d24ecf58" providerId="Windows Live" clId="Web-{A8C25B78-B7C9-45D8-BA71-5B0C3F9517C1}" dt="2022-05-24T07:28:25.924" v="523" actId="20577"/>
          <ac:spMkLst>
            <pc:docMk/>
            <pc:sldMk cId="2132336980" sldId="270"/>
            <ac:spMk id="5" creationId="{F882FCB2-22FF-F8B8-8DEB-DA2AB14ACD7C}"/>
          </ac:spMkLst>
        </pc:spChg>
        <pc:picChg chg="add del mod">
          <ac:chgData name="Турик Турокович" userId="4a25afe2d24ecf58" providerId="Windows Live" clId="Web-{A8C25B78-B7C9-45D8-BA71-5B0C3F9517C1}" dt="2022-05-24T07:28:05.079" v="511"/>
          <ac:picMkLst>
            <pc:docMk/>
            <pc:sldMk cId="2132336980" sldId="270"/>
            <ac:picMk id="4" creationId="{C5F9283C-65D2-6E5E-290D-C8A7E3BFA238}"/>
          </ac:picMkLst>
        </pc:picChg>
        <pc:picChg chg="add del mod">
          <ac:chgData name="Турик Турокович" userId="4a25afe2d24ecf58" providerId="Windows Live" clId="Web-{A8C25B78-B7C9-45D8-BA71-5B0C3F9517C1}" dt="2022-05-24T07:08:15.129" v="49"/>
          <ac:picMkLst>
            <pc:docMk/>
            <pc:sldMk cId="2132336980" sldId="270"/>
            <ac:picMk id="6" creationId="{D617958D-D0D7-7D1F-1181-E821BC1336B1}"/>
          </ac:picMkLst>
        </pc:picChg>
        <pc:picChg chg="add del mod">
          <ac:chgData name="Турик Турокович" userId="4a25afe2d24ecf58" providerId="Windows Live" clId="Web-{A8C25B78-B7C9-45D8-BA71-5B0C3F9517C1}" dt="2022-05-24T07:08:33.270" v="53"/>
          <ac:picMkLst>
            <pc:docMk/>
            <pc:sldMk cId="2132336980" sldId="270"/>
            <ac:picMk id="7" creationId="{19FC9A8D-E8EC-5510-8CE3-B892BAA862AF}"/>
          </ac:picMkLst>
        </pc:picChg>
        <pc:picChg chg="add del mod">
          <ac:chgData name="Турик Турокович" userId="4a25afe2d24ecf58" providerId="Windows Live" clId="Web-{A8C25B78-B7C9-45D8-BA71-5B0C3F9517C1}" dt="2022-05-24T07:28:11.267" v="516"/>
          <ac:picMkLst>
            <pc:docMk/>
            <pc:sldMk cId="2132336980" sldId="270"/>
            <ac:picMk id="8" creationId="{5CD0CDD5-F343-3742-4279-E1F040BE8F2C}"/>
          </ac:picMkLst>
        </pc:picChg>
        <pc:picChg chg="add mod">
          <ac:chgData name="Турик Турокович" userId="4a25afe2d24ecf58" providerId="Windows Live" clId="Web-{A8C25B78-B7C9-45D8-BA71-5B0C3F9517C1}" dt="2022-05-24T07:28:19.142" v="521" actId="1076"/>
          <ac:picMkLst>
            <pc:docMk/>
            <pc:sldMk cId="2132336980" sldId="270"/>
            <ac:picMk id="10" creationId="{2EBD430F-ADD6-68B1-5697-D717F6B93364}"/>
          </ac:picMkLst>
        </pc:picChg>
        <pc:picChg chg="mod">
          <ac:chgData name="Турик Турокович" userId="4a25afe2d24ecf58" providerId="Windows Live" clId="Web-{A8C25B78-B7C9-45D8-BA71-5B0C3F9517C1}" dt="2022-05-24T07:06:14.517" v="7" actId="1076"/>
          <ac:picMkLst>
            <pc:docMk/>
            <pc:sldMk cId="2132336980" sldId="270"/>
            <ac:picMk id="2050" creationId="{00000000-0000-0000-0000-000000000000}"/>
          </ac:picMkLst>
        </pc:picChg>
        <pc:picChg chg="del mod">
          <ac:chgData name="Турик Турокович" userId="4a25afe2d24ecf58" providerId="Windows Live" clId="Web-{A8C25B78-B7C9-45D8-BA71-5B0C3F9517C1}" dt="2022-05-24T07:07:31.644" v="42"/>
          <ac:picMkLst>
            <pc:docMk/>
            <pc:sldMk cId="2132336980" sldId="270"/>
            <ac:picMk id="2052" creationId="{00000000-0000-0000-0000-000000000000}"/>
          </ac:picMkLst>
        </pc:picChg>
      </pc:sldChg>
      <pc:sldChg chg="addSp delSp modSp delAnim">
        <pc:chgData name="Турик Турокович" userId="4a25afe2d24ecf58" providerId="Windows Live" clId="Web-{A8C25B78-B7C9-45D8-BA71-5B0C3F9517C1}" dt="2022-05-24T07:18:43.629" v="423" actId="20577"/>
        <pc:sldMkLst>
          <pc:docMk/>
          <pc:sldMk cId="1742121598" sldId="271"/>
        </pc:sldMkLst>
        <pc:spChg chg="mod">
          <ac:chgData name="Турик Турокович" userId="4a25afe2d24ecf58" providerId="Windows Live" clId="Web-{A8C25B78-B7C9-45D8-BA71-5B0C3F9517C1}" dt="2022-05-24T07:18:31.503" v="417" actId="1076"/>
          <ac:spMkLst>
            <pc:docMk/>
            <pc:sldMk cId="1742121598" sldId="271"/>
            <ac:spMk id="2" creationId="{00000000-0000-0000-0000-000000000000}"/>
          </ac:spMkLst>
        </pc:spChg>
        <pc:spChg chg="add mod">
          <ac:chgData name="Турик Турокович" userId="4a25afe2d24ecf58" providerId="Windows Live" clId="Web-{A8C25B78-B7C9-45D8-BA71-5B0C3F9517C1}" dt="2022-05-24T07:14:57.639" v="291" actId="20577"/>
          <ac:spMkLst>
            <pc:docMk/>
            <pc:sldMk cId="1742121598" sldId="271"/>
            <ac:spMk id="4" creationId="{F001BCD9-85A8-D53F-6817-6B267D5D2FAA}"/>
          </ac:spMkLst>
        </pc:spChg>
        <pc:spChg chg="add mod">
          <ac:chgData name="Турик Турокович" userId="4a25afe2d24ecf58" providerId="Windows Live" clId="Web-{A8C25B78-B7C9-45D8-BA71-5B0C3F9517C1}" dt="2022-05-24T07:13:34.856" v="226" actId="20577"/>
          <ac:spMkLst>
            <pc:docMk/>
            <pc:sldMk cId="1742121598" sldId="271"/>
            <ac:spMk id="5" creationId="{B38CCBB8-5F2D-A013-1243-4BE21EE6EB49}"/>
          </ac:spMkLst>
        </pc:spChg>
        <pc:spChg chg="add mod">
          <ac:chgData name="Турик Турокович" userId="4a25afe2d24ecf58" providerId="Windows Live" clId="Web-{A8C25B78-B7C9-45D8-BA71-5B0C3F9517C1}" dt="2022-05-24T07:18:43.629" v="423" actId="20577"/>
          <ac:spMkLst>
            <pc:docMk/>
            <pc:sldMk cId="1742121598" sldId="271"/>
            <ac:spMk id="6" creationId="{581853CF-13A4-4E2B-BDC8-3D2C16943ED1}"/>
          </ac:spMkLst>
        </pc:spChg>
        <pc:spChg chg="add mod">
          <ac:chgData name="Турик Турокович" userId="4a25afe2d24ecf58" providerId="Windows Live" clId="Web-{A8C25B78-B7C9-45D8-BA71-5B0C3F9517C1}" dt="2022-05-24T07:15:01.514" v="292" actId="1076"/>
          <ac:spMkLst>
            <pc:docMk/>
            <pc:sldMk cId="1742121598" sldId="271"/>
            <ac:spMk id="7" creationId="{A381E9AB-48B9-4318-1252-6B50E425C4B5}"/>
          </ac:spMkLst>
        </pc:spChg>
        <pc:spChg chg="add mod">
          <ac:chgData name="Турик Турокович" userId="4a25afe2d24ecf58" providerId="Windows Live" clId="Web-{A8C25B78-B7C9-45D8-BA71-5B0C3F9517C1}" dt="2022-05-24T07:15:25.499" v="302" actId="20577"/>
          <ac:spMkLst>
            <pc:docMk/>
            <pc:sldMk cId="1742121598" sldId="271"/>
            <ac:spMk id="8" creationId="{49C62D44-48EE-5EC9-B7CA-4F440A734968}"/>
          </ac:spMkLst>
        </pc:spChg>
        <pc:spChg chg="add mod">
          <ac:chgData name="Турик Турокович" userId="4a25afe2d24ecf58" providerId="Windows Live" clId="Web-{A8C25B78-B7C9-45D8-BA71-5B0C3F9517C1}" dt="2022-05-24T07:15:52.312" v="320" actId="20577"/>
          <ac:spMkLst>
            <pc:docMk/>
            <pc:sldMk cId="1742121598" sldId="271"/>
            <ac:spMk id="9" creationId="{57294C95-9B48-E6E3-5A6B-DF70DDA09E5B}"/>
          </ac:spMkLst>
        </pc:spChg>
        <pc:spChg chg="add mod">
          <ac:chgData name="Турик Турокович" userId="4a25afe2d24ecf58" providerId="Windows Live" clId="Web-{A8C25B78-B7C9-45D8-BA71-5B0C3F9517C1}" dt="2022-05-24T07:16:20.563" v="331" actId="1076"/>
          <ac:spMkLst>
            <pc:docMk/>
            <pc:sldMk cId="1742121598" sldId="271"/>
            <ac:spMk id="10" creationId="{36C2D99B-CBCF-7A83-9344-61073EDC37AE}"/>
          </ac:spMkLst>
        </pc:spChg>
        <pc:spChg chg="add mod">
          <ac:chgData name="Турик Турокович" userId="4a25afe2d24ecf58" providerId="Windows Live" clId="Web-{A8C25B78-B7C9-45D8-BA71-5B0C3F9517C1}" dt="2022-05-24T07:16:48.532" v="340" actId="20577"/>
          <ac:spMkLst>
            <pc:docMk/>
            <pc:sldMk cId="1742121598" sldId="271"/>
            <ac:spMk id="11" creationId="{00083E63-BA58-6038-8B80-B8DDBF34E9D1}"/>
          </ac:spMkLst>
        </pc:spChg>
        <pc:spChg chg="add mod">
          <ac:chgData name="Турик Турокович" userId="4a25afe2d24ecf58" providerId="Windows Live" clId="Web-{A8C25B78-B7C9-45D8-BA71-5B0C3F9517C1}" dt="2022-05-24T07:17:16.017" v="365" actId="20577"/>
          <ac:spMkLst>
            <pc:docMk/>
            <pc:sldMk cId="1742121598" sldId="271"/>
            <ac:spMk id="12" creationId="{8EEBDDD1-5211-A074-9C41-1A5EA712BE56}"/>
          </ac:spMkLst>
        </pc:spChg>
        <pc:spChg chg="add mod">
          <ac:chgData name="Турик Турокович" userId="4a25afe2d24ecf58" providerId="Windows Live" clId="Web-{A8C25B78-B7C9-45D8-BA71-5B0C3F9517C1}" dt="2022-05-24T07:18:16.175" v="416" actId="20577"/>
          <ac:spMkLst>
            <pc:docMk/>
            <pc:sldMk cId="1742121598" sldId="271"/>
            <ac:spMk id="13" creationId="{F73932D1-8AB9-D803-6780-281FD83E66B0}"/>
          </ac:spMkLst>
        </pc:spChg>
        <pc:picChg chg="del">
          <ac:chgData name="Турик Турокович" userId="4a25afe2d24ecf58" providerId="Windows Live" clId="Web-{A8C25B78-B7C9-45D8-BA71-5B0C3F9517C1}" dt="2022-05-24T07:05:36.501" v="0"/>
          <ac:picMkLst>
            <pc:docMk/>
            <pc:sldMk cId="1742121598" sldId="271"/>
            <ac:picMk id="3" creationId="{00000000-0000-0000-0000-000000000000}"/>
          </ac:picMkLst>
        </pc:picChg>
        <pc:picChg chg="mod">
          <ac:chgData name="Турик Турокович" userId="4a25afe2d24ecf58" providerId="Windows Live" clId="Web-{A8C25B78-B7C9-45D8-BA71-5B0C3F9517C1}" dt="2022-05-24T07:12:03.900" v="142" actId="1076"/>
          <ac:picMkLst>
            <pc:docMk/>
            <pc:sldMk cId="1742121598" sldId="271"/>
            <ac:picMk id="3074" creationId="{00000000-0000-0000-0000-000000000000}"/>
          </ac:picMkLst>
        </pc:picChg>
      </pc:sldChg>
      <pc:sldChg chg="addSp delSp modSp new">
        <pc:chgData name="Турик Турокович" userId="4a25afe2d24ecf58" providerId="Windows Live" clId="Web-{A8C25B78-B7C9-45D8-BA71-5B0C3F9517C1}" dt="2022-05-24T07:11:10.602" v="125" actId="1076"/>
        <pc:sldMkLst>
          <pc:docMk/>
          <pc:sldMk cId="3726705254" sldId="272"/>
        </pc:sldMkLst>
        <pc:spChg chg="add mod">
          <ac:chgData name="Турик Турокович" userId="4a25afe2d24ecf58" providerId="Windows Live" clId="Web-{A8C25B78-B7C9-45D8-BA71-5B0C3F9517C1}" dt="2022-05-24T07:11:10.587" v="123" actId="1076"/>
          <ac:spMkLst>
            <pc:docMk/>
            <pc:sldMk cId="3726705254" sldId="272"/>
            <ac:spMk id="3" creationId="{887A2208-6718-7365-5640-753E5CAE391D}"/>
          </ac:spMkLst>
        </pc:spChg>
        <pc:spChg chg="add del">
          <ac:chgData name="Турик Турокович" userId="4a25afe2d24ecf58" providerId="Windows Live" clId="Web-{A8C25B78-B7C9-45D8-BA71-5B0C3F9517C1}" dt="2022-05-24T07:10:27.914" v="106"/>
          <ac:spMkLst>
            <pc:docMk/>
            <pc:sldMk cId="3726705254" sldId="272"/>
            <ac:spMk id="5" creationId="{138DF142-D1F6-D9F0-623F-F5CC4C7C88CF}"/>
          </ac:spMkLst>
        </pc:spChg>
        <pc:spChg chg="add mod">
          <ac:chgData name="Турик Турокович" userId="4a25afe2d24ecf58" providerId="Windows Live" clId="Web-{A8C25B78-B7C9-45D8-BA71-5B0C3F9517C1}" dt="2022-05-24T07:11:10.602" v="125" actId="1076"/>
          <ac:spMkLst>
            <pc:docMk/>
            <pc:sldMk cId="3726705254" sldId="272"/>
            <ac:spMk id="6" creationId="{A7CE23BE-FEE7-2CD4-E63B-9FBB01316E4E}"/>
          </ac:spMkLst>
        </pc:spChg>
        <pc:picChg chg="add mod">
          <ac:chgData name="Турик Турокович" userId="4a25afe2d24ecf58" providerId="Windows Live" clId="Web-{A8C25B78-B7C9-45D8-BA71-5B0C3F9517C1}" dt="2022-05-24T07:11:10.571" v="122" actId="1076"/>
          <ac:picMkLst>
            <pc:docMk/>
            <pc:sldMk cId="3726705254" sldId="272"/>
            <ac:picMk id="2" creationId="{43FE1151-93CE-7666-18E4-5C7E40E46DC0}"/>
          </ac:picMkLst>
        </pc:picChg>
        <pc:picChg chg="add mod">
          <ac:chgData name="Турик Турокович" userId="4a25afe2d24ecf58" providerId="Windows Live" clId="Web-{A8C25B78-B7C9-45D8-BA71-5B0C3F9517C1}" dt="2022-05-24T07:11:10.602" v="124" actId="1076"/>
          <ac:picMkLst>
            <pc:docMk/>
            <pc:sldMk cId="3726705254" sldId="272"/>
            <ac:picMk id="4" creationId="{DE63487C-625C-7E6D-90B5-AA6EB3B1A6BC}"/>
          </ac:picMkLst>
        </pc:picChg>
      </pc:sldChg>
      <pc:sldChg chg="addSp delSp modSp new">
        <pc:chgData name="Турик Турокович" userId="4a25afe2d24ecf58" providerId="Windows Live" clId="Web-{A8C25B78-B7C9-45D8-BA71-5B0C3F9517C1}" dt="2022-05-24T07:26:18.092" v="507" actId="1076"/>
        <pc:sldMkLst>
          <pc:docMk/>
          <pc:sldMk cId="2918188457" sldId="273"/>
        </pc:sldMkLst>
        <pc:spChg chg="add del">
          <ac:chgData name="Турик Турокович" userId="4a25afe2d24ecf58" providerId="Windows Live" clId="Web-{A8C25B78-B7C9-45D8-BA71-5B0C3F9517C1}" dt="2022-05-24T07:24:21.808" v="453"/>
          <ac:spMkLst>
            <pc:docMk/>
            <pc:sldMk cId="2918188457" sldId="273"/>
            <ac:spMk id="2" creationId="{55097DE9-3A80-3303-CA26-44A31F04D4A6}"/>
          </ac:spMkLst>
        </pc:spChg>
        <pc:spChg chg="add mod">
          <ac:chgData name="Турик Турокович" userId="4a25afe2d24ecf58" providerId="Windows Live" clId="Web-{A8C25B78-B7C9-45D8-BA71-5B0C3F9517C1}" dt="2022-05-24T07:25:11.106" v="471" actId="1076"/>
          <ac:spMkLst>
            <pc:docMk/>
            <pc:sldMk cId="2918188457" sldId="273"/>
            <ac:spMk id="3" creationId="{53EFDE00-9BD4-92E1-38F5-1D47E34DD42A}"/>
          </ac:spMkLst>
        </pc:spChg>
        <pc:spChg chg="add mod">
          <ac:chgData name="Турик Турокович" userId="4a25afe2d24ecf58" providerId="Windows Live" clId="Web-{A8C25B78-B7C9-45D8-BA71-5B0C3F9517C1}" dt="2022-05-24T07:25:37.920" v="492" actId="14100"/>
          <ac:spMkLst>
            <pc:docMk/>
            <pc:sldMk cId="2918188457" sldId="273"/>
            <ac:spMk id="4" creationId="{6C5C5484-13B7-D4EE-A65E-EA34594453BC}"/>
          </ac:spMkLst>
        </pc:spChg>
        <pc:spChg chg="add mod">
          <ac:chgData name="Турик Турокович" userId="4a25afe2d24ecf58" providerId="Windows Live" clId="Web-{A8C25B78-B7C9-45D8-BA71-5B0C3F9517C1}" dt="2022-05-24T07:26:18.092" v="507" actId="1076"/>
          <ac:spMkLst>
            <pc:docMk/>
            <pc:sldMk cId="2918188457" sldId="273"/>
            <ac:spMk id="5" creationId="{53D017AD-041B-74FF-B33E-409F344589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Taller</a:t>
            </a:r>
            <a:br>
              <a:rPr lang="en-US" b="1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Разработал: учащийся IT </a:t>
            </a:r>
            <a:r>
              <a:rPr lang="ru-RU" dirty="0" err="1"/>
              <a:t>Cube</a:t>
            </a:r>
            <a:r>
              <a:rPr lang="ru-RU" dirty="0"/>
              <a:t> Васильев Александр</a:t>
            </a:r>
            <a:endParaRPr lang="en-US" dirty="0"/>
          </a:p>
          <a:p>
            <a:r>
              <a:rPr lang="ru-RU" dirty="0"/>
              <a:t>Преподаватель: Сергей Усов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dirty="0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4" y="365125"/>
            <a:ext cx="11712632" cy="782031"/>
          </a:xfrm>
        </p:spPr>
        <p:txBody>
          <a:bodyPr>
            <a:normAutofit fontScale="90000"/>
          </a:bodyPr>
          <a:lstStyle/>
          <a:p>
            <a:r>
              <a:rPr lang="ru-RU" dirty="0"/>
              <a:t>Введение</a:t>
            </a:r>
            <a:br>
              <a:rPr lang="ru-RU" dirty="0"/>
            </a:b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24.05.2022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dirty="0">
              <a:ea typeface="SamsungOne 450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444" y="1392491"/>
            <a:ext cx="10226985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2800" dirty="0"/>
              <a:t>Приложение имеет образовательное назначение</a:t>
            </a:r>
            <a:endParaRPr lang="ru-RU"/>
          </a:p>
          <a:p>
            <a:r>
              <a:rPr lang="ru-RU" sz="2800" dirty="0"/>
              <a:t> </a:t>
            </a:r>
          </a:p>
          <a:p>
            <a:endParaRPr lang="ru-RU" sz="2400" dirty="0"/>
          </a:p>
          <a:p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endParaRPr lang="ru-RU" dirty="0">
              <a:ea typeface="SamsungOne 450C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4" y="628057"/>
            <a:ext cx="2479652" cy="37958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90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28" name="Picture 4" descr="https://cdn.discordapp.com/attachments/450605849816334346/977934449419378729/IMG_20220523_000156_47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174626"/>
            <a:ext cx="3061885" cy="61817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.discordapp.com/attachments/450605849816334346/977940707018940456/IMG_20220523_002648_3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739" y="3027489"/>
            <a:ext cx="3206750" cy="11995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431202" y="2250688"/>
            <a:ext cx="4616648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ru-RU" sz="2000" dirty="0"/>
              <a:t>Взаимодействие с созданным тестом </a:t>
            </a:r>
            <a:endParaRPr lang="ru-RU" sz="2000" dirty="0">
              <a:ea typeface="SamsungOne 450C"/>
            </a:endParaRPr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BBE4B631-5491-9FF6-B879-9484F9E03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89" y="1356520"/>
            <a:ext cx="2370136" cy="46816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630BFE-D497-3667-DD76-A229429C1396}"/>
              </a:ext>
            </a:extLst>
          </p:cNvPr>
          <p:cNvSpPr txBox="1"/>
          <p:nvPr/>
        </p:nvSpPr>
        <p:spPr>
          <a:xfrm>
            <a:off x="5700132" y="27543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 dirty="0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669" y="1028451"/>
            <a:ext cx="381000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400" b="1" dirty="0"/>
              <a:t>Поля ,используемые для создания таблиц Базы данных</a:t>
            </a:r>
            <a:endParaRPr lang="ru-RU" sz="2400" b="1">
              <a:ea typeface="SamsungOne 450C"/>
            </a:endParaRPr>
          </a:p>
        </p:txBody>
      </p:sp>
      <p:pic>
        <p:nvPicPr>
          <p:cNvPr id="2050" name="Picture 2" descr="https://cdn.discordapp.com/attachments/450605849816334346/977936962260459520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900620"/>
            <a:ext cx="4371975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2FCB2-22FF-F8B8-8DEB-DA2AB14ACD7C}"/>
              </a:ext>
            </a:extLst>
          </p:cNvPr>
          <p:cNvSpPr txBox="1"/>
          <p:nvPr/>
        </p:nvSpPr>
        <p:spPr>
          <a:xfrm>
            <a:off x="4706039" y="1107195"/>
            <a:ext cx="4404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>
                <a:ea typeface="SamsungOne 450C"/>
              </a:rPr>
              <a:t>Создание таблиц БД</a:t>
            </a:r>
          </a:p>
        </p:txBody>
      </p:sp>
      <p:pic>
        <p:nvPicPr>
          <p:cNvPr id="10" name="Рисунок 10" descr="Изображение выглядит как текст, табло&#10;&#10;Автоматически созданное описание">
            <a:extLst>
              <a:ext uri="{FF2B5EF4-FFF2-40B4-BE49-F238E27FC236}">
                <a16:creationId xmlns:a16="http://schemas.microsoft.com/office/drawing/2014/main" id="{2EBD430F-ADD6-68B1-5697-D717F6B93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668" y="1896975"/>
            <a:ext cx="5800491" cy="240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36980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3FE1151-93CE-7666-18E4-5C7E40E46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544" y="1826826"/>
            <a:ext cx="6189105" cy="144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7A2208-6718-7365-5640-753E5CAE391D}"/>
              </a:ext>
            </a:extLst>
          </p:cNvPr>
          <p:cNvSpPr txBox="1"/>
          <p:nvPr/>
        </p:nvSpPr>
        <p:spPr>
          <a:xfrm>
            <a:off x="3971693" y="1248937"/>
            <a:ext cx="47318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>
                <a:ea typeface="SamsungOne 450C"/>
              </a:rPr>
              <a:t>Заполнение одной из таблиц</a:t>
            </a:r>
          </a:p>
        </p:txBody>
      </p:sp>
      <p:pic>
        <p:nvPicPr>
          <p:cNvPr id="4" name="Рисунок 4" descr="Изображение выглядит как текст, монитор, снимок экрана, отображаемый&#10;&#10;Автоматически созданное описание">
            <a:extLst>
              <a:ext uri="{FF2B5EF4-FFF2-40B4-BE49-F238E27FC236}">
                <a16:creationId xmlns:a16="http://schemas.microsoft.com/office/drawing/2014/main" id="{DE63487C-625C-7E6D-90B5-AA6EB3B1A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789" y="3936664"/>
            <a:ext cx="6181493" cy="1493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CE23BE-FEE7-2CD4-E63B-9FBB01316E4E}"/>
              </a:ext>
            </a:extLst>
          </p:cNvPr>
          <p:cNvSpPr txBox="1"/>
          <p:nvPr/>
        </p:nvSpPr>
        <p:spPr>
          <a:xfrm>
            <a:off x="3941492" y="3383931"/>
            <a:ext cx="38676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>
                <a:ea typeface="SamsungOne 450C"/>
              </a:rPr>
              <a:t>Чтение данных из таблицы</a:t>
            </a:r>
          </a:p>
        </p:txBody>
      </p:sp>
    </p:spTree>
    <p:extLst>
      <p:ext uri="{BB962C8B-B14F-4D97-AF65-F5344CB8AC3E}">
        <p14:creationId xmlns:p14="http://schemas.microsoft.com/office/powerpoint/2010/main" val="3726705254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discordapp.com/attachments/450605849816334346/977939789288452136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800" y="1958548"/>
            <a:ext cx="2900214" cy="249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036" y="470383"/>
            <a:ext cx="533864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400" b="1" dirty="0">
                <a:ea typeface="SamsungOne 450C"/>
              </a:rPr>
              <a:t>Классы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1BCD9-85A8-D53F-6817-6B267D5D2FAA}"/>
              </a:ext>
            </a:extLst>
          </p:cNvPr>
          <p:cNvSpPr txBox="1"/>
          <p:nvPr/>
        </p:nvSpPr>
        <p:spPr>
          <a:xfrm>
            <a:off x="4018156" y="2243254"/>
            <a:ext cx="5456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где заполняются поля ответов и вопросов</a:t>
            </a:r>
            <a:endParaRPr lang="ru-RU" dirty="0" err="1">
              <a:ea typeface="SamsungOne 450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CCBB8-5F2D-A013-1243-4BE21EE6EB49}"/>
              </a:ext>
            </a:extLst>
          </p:cNvPr>
          <p:cNvSpPr txBox="1"/>
          <p:nvPr/>
        </p:nvSpPr>
        <p:spPr>
          <a:xfrm>
            <a:off x="4086690" y="18750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dirty="0">
              <a:ea typeface="SamsungOne 450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853CF-13A4-4E2B-BDC8-3D2C16943ED1}"/>
              </a:ext>
            </a:extLst>
          </p:cNvPr>
          <p:cNvSpPr txBox="1"/>
          <p:nvPr/>
        </p:nvSpPr>
        <p:spPr>
          <a:xfrm>
            <a:off x="4006540" y="1581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Класс</a:t>
            </a:r>
            <a:endParaRPr lang="ru-RU" dirty="0">
              <a:ea typeface="SamsungOne 450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1E9AB-48B9-4318-1252-6B50E425C4B5}"/>
              </a:ext>
            </a:extLst>
          </p:cNvPr>
          <p:cNvSpPr txBox="1"/>
          <p:nvPr/>
        </p:nvSpPr>
        <p:spPr>
          <a:xfrm>
            <a:off x="4019318" y="1956342"/>
            <a:ext cx="45738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SamsungOne 450C"/>
              </a:rPr>
              <a:t>где вводятся основные параметры теста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62D44-48EE-5EC9-B7CA-4F440A734968}"/>
              </a:ext>
            </a:extLst>
          </p:cNvPr>
          <p:cNvSpPr txBox="1"/>
          <p:nvPr/>
        </p:nvSpPr>
        <p:spPr>
          <a:xfrm>
            <a:off x="4004217" y="25638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SamsungOne 450C"/>
              </a:rPr>
              <a:t>редактирования теста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94C95-9B48-E6E3-5A6B-DF70DDA09E5B}"/>
              </a:ext>
            </a:extLst>
          </p:cNvPr>
          <p:cNvSpPr txBox="1"/>
          <p:nvPr/>
        </p:nvSpPr>
        <p:spPr>
          <a:xfrm>
            <a:off x="4007702" y="290187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SamsungOne 450C"/>
              </a:rPr>
              <a:t>прохождения теста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2D99B-CBCF-7A83-9344-61073EDC37AE}"/>
              </a:ext>
            </a:extLst>
          </p:cNvPr>
          <p:cNvSpPr txBox="1"/>
          <p:nvPr/>
        </p:nvSpPr>
        <p:spPr>
          <a:xfrm>
            <a:off x="4001894" y="321201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создания БД</a:t>
            </a:r>
            <a:endParaRPr lang="ru-RU" dirty="0">
              <a:ea typeface="SamsungOne 450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83E63-BA58-6038-8B80-B8DDBF34E9D1}"/>
              </a:ext>
            </a:extLst>
          </p:cNvPr>
          <p:cNvSpPr txBox="1"/>
          <p:nvPr/>
        </p:nvSpPr>
        <p:spPr>
          <a:xfrm>
            <a:off x="4014671" y="40890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SamsungOne 450C"/>
              </a:rPr>
              <a:t>главного меню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EBDDD1-5211-A074-9C41-1A5EA712BE56}"/>
              </a:ext>
            </a:extLst>
          </p:cNvPr>
          <p:cNvSpPr txBox="1"/>
          <p:nvPr/>
        </p:nvSpPr>
        <p:spPr>
          <a:xfrm>
            <a:off x="3990278" y="348847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SamsungOne 450C"/>
              </a:rPr>
              <a:t>создания фрагментов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3932D1-8AB9-D803-6780-281FD83E66B0}"/>
              </a:ext>
            </a:extLst>
          </p:cNvPr>
          <p:cNvSpPr txBox="1"/>
          <p:nvPr/>
        </p:nvSpPr>
        <p:spPr>
          <a:xfrm>
            <a:off x="4012348" y="3780031"/>
            <a:ext cx="59584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SamsungOne 450C"/>
              </a:rPr>
              <a:t>где создается лист существующих тестов в БД</a:t>
            </a:r>
          </a:p>
        </p:txBody>
      </p:sp>
    </p:spTree>
    <p:extLst>
      <p:ext uri="{BB962C8B-B14F-4D97-AF65-F5344CB8AC3E}">
        <p14:creationId xmlns:p14="http://schemas.microsoft.com/office/powerpoint/2010/main" val="1742121598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EFDE00-9BD4-92E1-38F5-1D47E34DD42A}"/>
              </a:ext>
            </a:extLst>
          </p:cNvPr>
          <p:cNvSpPr txBox="1"/>
          <p:nvPr/>
        </p:nvSpPr>
        <p:spPr>
          <a:xfrm>
            <a:off x="388201" y="56476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 b="1" dirty="0">
                <a:ea typeface="SamsungOne 450C"/>
              </a:rPr>
              <a:t>Выводы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5C5484-13B7-D4EE-A65E-EA34594453BC}"/>
              </a:ext>
            </a:extLst>
          </p:cNvPr>
          <p:cNvSpPr txBox="1"/>
          <p:nvPr/>
        </p:nvSpPr>
        <p:spPr>
          <a:xfrm>
            <a:off x="3913613" y="2305979"/>
            <a:ext cx="35888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>
                <a:ea typeface="SamsungOne 450C"/>
              </a:rPr>
              <a:t>Развитие приложения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017AD-041B-74FF-B33E-409F34458980}"/>
              </a:ext>
            </a:extLst>
          </p:cNvPr>
          <p:cNvSpPr txBox="1"/>
          <p:nvPr/>
        </p:nvSpPr>
        <p:spPr>
          <a:xfrm>
            <a:off x="2699757" y="3127221"/>
            <a:ext cx="55588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ru-RU" b="1" dirty="0">
                <a:ea typeface="+mn-lt"/>
                <a:cs typeface="+mn-lt"/>
              </a:rPr>
              <a:t> Добавление возможности импорта и экспорта готовых тестов</a:t>
            </a:r>
            <a:endParaRPr lang="ru-RU" dirty="0">
              <a:ea typeface="SamsungOne 450C"/>
            </a:endParaRPr>
          </a:p>
          <a:p>
            <a:pPr marL="285750" indent="-285750" algn="ctr">
              <a:buFont typeface="Arial"/>
              <a:buChar char="•"/>
            </a:pPr>
            <a:r>
              <a:rPr lang="ru-RU" b="1" dirty="0">
                <a:ea typeface="+mn-lt"/>
                <a:cs typeface="+mn-lt"/>
              </a:rPr>
              <a:t>  Добавление персонализации </a:t>
            </a:r>
            <a:endParaRPr lang="ru-RU">
              <a:ea typeface="SamsungOne 450C"/>
            </a:endParaRPr>
          </a:p>
          <a:p>
            <a:pPr algn="l"/>
            <a:endParaRPr lang="ru-RU" dirty="0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2918188457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57</Words>
  <Application>Microsoft Office PowerPoint</Application>
  <PresentationFormat>Широкоэкранный</PresentationFormat>
  <Paragraphs>17</Paragraphs>
  <Slides>8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4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Samsung IT School</vt:lpstr>
      <vt:lpstr>Samsung IT School White</vt:lpstr>
      <vt:lpstr>Samsung IT School En</vt:lpstr>
      <vt:lpstr>Samsung IT School White En</vt:lpstr>
      <vt:lpstr>Презентация PowerPoint</vt:lpstr>
      <vt:lpstr>Taller </vt:lpstr>
      <vt:lpstr>Введение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Татьяна</cp:lastModifiedBy>
  <cp:revision>179</cp:revision>
  <dcterms:created xsi:type="dcterms:W3CDTF">2020-05-25T08:37:09Z</dcterms:created>
  <dcterms:modified xsi:type="dcterms:W3CDTF">2022-05-24T07:29:06Z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